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9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7B572A-0BEE-9409-873D-51411B74A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20C63D3-C1D7-81B1-C7F3-E0FD6F8B25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2C610C-1E79-0792-79AD-484F31A34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5951-0E85-450F-992E-4FD8E39918BB}" type="datetimeFigureOut">
              <a:rPr lang="it-IT" smtClean="0"/>
              <a:t>04/12/2023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2A22AE-4EDF-F55A-22D3-E092F607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B2AB39-8F3D-F536-6CED-E454AF0D4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0C5E-8A0A-405B-80AC-1BDF1E6A22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16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CED553-FB74-7C7A-2B7F-B66E73C60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CAB00B0-1E59-55A5-7187-1DAF5AF49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98F525-6D1F-548C-B383-DB25B732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5951-0E85-450F-992E-4FD8E39918BB}" type="datetimeFigureOut">
              <a:rPr lang="it-IT" smtClean="0"/>
              <a:t>04/12/2023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637060-D91C-617B-3478-BE1E5804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FCC994-9C88-F5DC-0BD2-2205F1052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0C5E-8A0A-405B-80AC-1BDF1E6A22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82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96A0F3E-E67D-A219-96DB-1C17FA1729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2340AD2-0167-F77F-3B93-EA9C90B80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2AFB4E-0F55-1121-168E-C6826B65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5951-0E85-450F-992E-4FD8E39918BB}" type="datetimeFigureOut">
              <a:rPr lang="it-IT" smtClean="0"/>
              <a:t>04/12/2023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632855-64CC-473D-CE1A-DBD4D1909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200013-B3D5-456A-C91F-3B061A020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0C5E-8A0A-405B-80AC-1BDF1E6A22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32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B8B3CE-6802-086A-FE99-81C41AC18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4F55C7-6763-3F78-4186-5D2316DB8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CAD207-9E5D-F1BC-938B-C50CE99B7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5951-0E85-450F-992E-4FD8E39918BB}" type="datetimeFigureOut">
              <a:rPr lang="it-IT" smtClean="0"/>
              <a:t>04/12/2023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8C92A0-6C20-CBC2-3B23-7B06C9B21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F0074D-7250-B863-D65B-C00BE03F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0C5E-8A0A-405B-80AC-1BDF1E6A22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261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54BB89-1B44-4342-92F6-E50F8E7FC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80E0CBB-272A-5C11-762A-C9854CB34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E21478-027E-B370-38B9-E403AD6DF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5951-0E85-450F-992E-4FD8E39918BB}" type="datetimeFigureOut">
              <a:rPr lang="it-IT" smtClean="0"/>
              <a:t>04/12/2023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0DDCB5-11F1-64C7-43D2-2844B00BB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76CCCD-B47C-E881-8A4D-2BFC18336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0C5E-8A0A-405B-80AC-1BDF1E6A22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59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89B210-B10B-E885-A036-68CD5A29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CA4FD0-D55F-8DC4-083B-BD28155DF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47A5C58-E78C-9AEF-B17F-4FDA282FB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E1FCF3-71B8-66B5-977B-63686289E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5951-0E85-450F-992E-4FD8E39918BB}" type="datetimeFigureOut">
              <a:rPr lang="it-IT" smtClean="0"/>
              <a:t>04/12/2023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4208B0D-4CC2-5BE2-387E-D4270002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86F245-81B7-FA7A-FEDA-421FD036E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0C5E-8A0A-405B-80AC-1BDF1E6A22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80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DA919B-1352-4F2F-A487-14584EEE2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2FB8A9A-89F6-6C79-942B-D24121D22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433DAAB-A3EE-ABB0-9B04-82042C385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65DAF77-3997-EDD2-E383-7024F4B2A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001A294-1AD3-3808-1182-624EBFEC2B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0DE478B-7323-059A-BDFF-96F3FFB4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5951-0E85-450F-992E-4FD8E39918BB}" type="datetimeFigureOut">
              <a:rPr lang="it-IT" smtClean="0"/>
              <a:t>04/12/2023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AE0810C-9C78-0AB4-8575-C8C86B48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21B1F12-EBCD-56A7-96BE-11771237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0C5E-8A0A-405B-80AC-1BDF1E6A22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95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AF54CF-9346-7805-94E6-69FCBB72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038E6B4-050C-E3B8-72D0-3FCD2C3FA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5951-0E85-450F-992E-4FD8E39918BB}" type="datetimeFigureOut">
              <a:rPr lang="it-IT" smtClean="0"/>
              <a:t>04/12/2023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BAB660-E4A6-87E5-877C-BDD2A73FF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D7BDF4-4082-3E49-A990-7D7A31B4A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0C5E-8A0A-405B-80AC-1BDF1E6A22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430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9315775-8E32-9034-0F8D-280600D6B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5951-0E85-450F-992E-4FD8E39918BB}" type="datetimeFigureOut">
              <a:rPr lang="it-IT" smtClean="0"/>
              <a:t>04/12/2023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05762E5-4EE3-A803-F9AD-8623FF9E8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9A869E0-3419-2F70-E7F1-BDAC72127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0C5E-8A0A-405B-80AC-1BDF1E6A22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22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F7F631-4D40-5E53-F029-FCE434BA8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911E28-6242-A4F1-D0B0-122A9D1DA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86BE4A0-D3D7-6C1E-7076-123EBD29E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6C94C0-9908-9782-08EF-993565256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5951-0E85-450F-992E-4FD8E39918BB}" type="datetimeFigureOut">
              <a:rPr lang="it-IT" smtClean="0"/>
              <a:t>04/12/2023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62D2A2-5D85-04B6-9A4D-3D2069FE7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EBDB547-CDD6-C206-2C20-897B86834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0C5E-8A0A-405B-80AC-1BDF1E6A22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09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CDA50-6F09-A97E-1856-CE7CE5793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F3B85B5-E062-6678-E8D2-C1615A36B5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983677-9A36-0EFD-730F-3792ECE2A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4D46EB-0969-C304-526F-2B214C38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5951-0E85-450F-992E-4FD8E39918BB}" type="datetimeFigureOut">
              <a:rPr lang="it-IT" smtClean="0"/>
              <a:t>04/12/2023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DDC74F-8003-6D12-CCDB-372743181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271DFB7-0BEA-D425-CEAB-18BC2B63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0C5E-8A0A-405B-80AC-1BDF1E6A22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24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F4954FE-E8CC-6ACF-BE09-8C13BB202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DC35EA-5076-56E3-2477-8A5781403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F94187-48D0-34F8-9F02-08705E283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05951-0E85-450F-992E-4FD8E39918BB}" type="datetimeFigureOut">
              <a:rPr lang="it-IT" smtClean="0"/>
              <a:t>04/12/2023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AF29A8-1BC0-AF1C-692D-EF8845414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86EA20-87AA-E4BF-9056-67CBBF77C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50C5E-8A0A-405B-80AC-1BDF1E6A22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71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6C4A75B3-0AA8-B88B-79BA-6EC413514E7E}"/>
              </a:ext>
            </a:extLst>
          </p:cNvPr>
          <p:cNvSpPr/>
          <p:nvPr/>
        </p:nvSpPr>
        <p:spPr>
          <a:xfrm>
            <a:off x="208593" y="312834"/>
            <a:ext cx="1621861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SEGNALANTE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A49D7864-A30B-6B2B-8C10-4E1E291995C7}"/>
              </a:ext>
            </a:extLst>
          </p:cNvPr>
          <p:cNvSpPr/>
          <p:nvPr/>
        </p:nvSpPr>
        <p:spPr>
          <a:xfrm>
            <a:off x="3261618" y="267696"/>
            <a:ext cx="162186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INVIO</a:t>
            </a:r>
          </a:p>
          <a:p>
            <a:pPr algn="ctr"/>
            <a:r>
              <a:rPr lang="it-IT" sz="1000" dirty="0"/>
              <a:t>SEGNALAZIONE TRAMITE PIATTAFORMA GLOBALEAKS</a:t>
            </a: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46175E53-A565-99BB-43DA-3E47B104DD7D}"/>
              </a:ext>
            </a:extLst>
          </p:cNvPr>
          <p:cNvSpPr/>
          <p:nvPr/>
        </p:nvSpPr>
        <p:spPr>
          <a:xfrm>
            <a:off x="216582" y="1494851"/>
            <a:ext cx="1621861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RPCT O SUO DELEGATO</a:t>
            </a: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FBEADFCF-6945-6CFA-A5ED-DD3273CEB428}"/>
              </a:ext>
            </a:extLst>
          </p:cNvPr>
          <p:cNvSpPr/>
          <p:nvPr/>
        </p:nvSpPr>
        <p:spPr>
          <a:xfrm>
            <a:off x="3261618" y="1494851"/>
            <a:ext cx="162186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RICEZIONE SEGNALAZIONE TRAMITE PIATTAFORMA GLOBALEAKS SU MAIL DEDICATA</a:t>
            </a:r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AD69CEBE-5A76-C3A7-6331-89763B4A21F5}"/>
              </a:ext>
            </a:extLst>
          </p:cNvPr>
          <p:cNvSpPr/>
          <p:nvPr/>
        </p:nvSpPr>
        <p:spPr>
          <a:xfrm>
            <a:off x="2027527" y="1208472"/>
            <a:ext cx="1045007" cy="62551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COMUNICAZIONE RICEZIONE ENTRO 7 GG</a:t>
            </a:r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BB3AAB89-234E-3220-E839-9D3D65F62383}"/>
              </a:ext>
            </a:extLst>
          </p:cNvPr>
          <p:cNvCxnSpPr>
            <a:cxnSpLocks/>
          </p:cNvCxnSpPr>
          <p:nvPr/>
        </p:nvCxnSpPr>
        <p:spPr>
          <a:xfrm flipH="1" flipV="1">
            <a:off x="1426573" y="1278810"/>
            <a:ext cx="522807" cy="242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6E8C6443-9A01-3C57-81DD-D3F2D2CFC280}"/>
              </a:ext>
            </a:extLst>
          </p:cNvPr>
          <p:cNvCxnSpPr>
            <a:cxnSpLocks/>
          </p:cNvCxnSpPr>
          <p:nvPr/>
        </p:nvCxnSpPr>
        <p:spPr>
          <a:xfrm flipH="1" flipV="1">
            <a:off x="2753248" y="1952051"/>
            <a:ext cx="422031" cy="218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tangolo con angoli arrotondati 32">
            <a:extLst>
              <a:ext uri="{FF2B5EF4-FFF2-40B4-BE49-F238E27FC236}">
                <a16:creationId xmlns:a16="http://schemas.microsoft.com/office/drawing/2014/main" id="{EC6FC166-955B-7E2B-99DF-8450D04DC37C}"/>
              </a:ext>
            </a:extLst>
          </p:cNvPr>
          <p:cNvSpPr/>
          <p:nvPr/>
        </p:nvSpPr>
        <p:spPr>
          <a:xfrm>
            <a:off x="8061381" y="1494851"/>
            <a:ext cx="162186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VERBALIZZAZIONE</a:t>
            </a:r>
          </a:p>
        </p:txBody>
      </p:sp>
      <p:sp>
        <p:nvSpPr>
          <p:cNvPr id="35" name="Rettangolo con angoli arrotondati 34">
            <a:extLst>
              <a:ext uri="{FF2B5EF4-FFF2-40B4-BE49-F238E27FC236}">
                <a16:creationId xmlns:a16="http://schemas.microsoft.com/office/drawing/2014/main" id="{BBF81766-3DDC-F733-0B68-F7141D46C0A8}"/>
              </a:ext>
            </a:extLst>
          </p:cNvPr>
          <p:cNvSpPr/>
          <p:nvPr/>
        </p:nvSpPr>
        <p:spPr>
          <a:xfrm>
            <a:off x="5546012" y="1516044"/>
            <a:ext cx="162186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INSERIMENTO DELLA SEGNALAZIONE NELLA PIATTAFORMA GLOBALEAKS DEPOSITO DOC ORIGINALE IN LUOGO RISERVATO </a:t>
            </a:r>
          </a:p>
        </p:txBody>
      </p:sp>
      <p:sp>
        <p:nvSpPr>
          <p:cNvPr id="36" name="Rettangolo con angoli arrotondati 35">
            <a:extLst>
              <a:ext uri="{FF2B5EF4-FFF2-40B4-BE49-F238E27FC236}">
                <a16:creationId xmlns:a16="http://schemas.microsoft.com/office/drawing/2014/main" id="{53EDB6AD-F931-B6F4-8FB8-90BBC0E42B04}"/>
              </a:ext>
            </a:extLst>
          </p:cNvPr>
          <p:cNvSpPr/>
          <p:nvPr/>
        </p:nvSpPr>
        <p:spPr>
          <a:xfrm>
            <a:off x="8061381" y="267696"/>
            <a:ext cx="162186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RICHIESTA INCONTRO</a:t>
            </a:r>
          </a:p>
        </p:txBody>
      </p:sp>
      <p:sp>
        <p:nvSpPr>
          <p:cNvPr id="37" name="Rettangolo con angoli arrotondati 36">
            <a:extLst>
              <a:ext uri="{FF2B5EF4-FFF2-40B4-BE49-F238E27FC236}">
                <a16:creationId xmlns:a16="http://schemas.microsoft.com/office/drawing/2014/main" id="{77C718EE-7DC1-0248-16BD-99981D53C18E}"/>
              </a:ext>
            </a:extLst>
          </p:cNvPr>
          <p:cNvSpPr/>
          <p:nvPr/>
        </p:nvSpPr>
        <p:spPr>
          <a:xfrm>
            <a:off x="8061380" y="2409251"/>
            <a:ext cx="162186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INSERIMENTO COPIA VERBALE NELLA PIATTAFORMA GLOBALEAKS/DEPOSITO VERBALE ORIGINALE IN LUOGO RISERVATO </a:t>
            </a:r>
          </a:p>
        </p:txBody>
      </p:sp>
      <p:sp>
        <p:nvSpPr>
          <p:cNvPr id="38" name="Rettangolo con angoli arrotondati 37">
            <a:extLst>
              <a:ext uri="{FF2B5EF4-FFF2-40B4-BE49-F238E27FC236}">
                <a16:creationId xmlns:a16="http://schemas.microsoft.com/office/drawing/2014/main" id="{CA8E63D7-B52B-0B59-2CD7-644C767D8A52}"/>
              </a:ext>
            </a:extLst>
          </p:cNvPr>
          <p:cNvSpPr/>
          <p:nvPr/>
        </p:nvSpPr>
        <p:spPr>
          <a:xfrm>
            <a:off x="3261618" y="3818033"/>
            <a:ext cx="6421623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PRESA IN CARICO TRAMITE PIATTAFORMA GLOBALEAKS</a:t>
            </a:r>
          </a:p>
        </p:txBody>
      </p: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4E60C7FF-F252-C00C-F7D5-66CF1720BF34}"/>
              </a:ext>
            </a:extLst>
          </p:cNvPr>
          <p:cNvCxnSpPr>
            <a:cxnSpLocks/>
          </p:cNvCxnSpPr>
          <p:nvPr/>
        </p:nvCxnSpPr>
        <p:spPr>
          <a:xfrm>
            <a:off x="4072548" y="2496337"/>
            <a:ext cx="0" cy="1284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>
            <a:extLst>
              <a:ext uri="{FF2B5EF4-FFF2-40B4-BE49-F238E27FC236}">
                <a16:creationId xmlns:a16="http://schemas.microsoft.com/office/drawing/2014/main" id="{12BF2A64-B50C-1761-8568-5E3E583733A5}"/>
              </a:ext>
            </a:extLst>
          </p:cNvPr>
          <p:cNvCxnSpPr>
            <a:cxnSpLocks/>
          </p:cNvCxnSpPr>
          <p:nvPr/>
        </p:nvCxnSpPr>
        <p:spPr>
          <a:xfrm>
            <a:off x="6341486" y="2496337"/>
            <a:ext cx="0" cy="1284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49DD40C0-C6A2-80B9-9A46-959EA26B370C}"/>
              </a:ext>
            </a:extLst>
          </p:cNvPr>
          <p:cNvCxnSpPr>
            <a:cxnSpLocks/>
          </p:cNvCxnSpPr>
          <p:nvPr/>
        </p:nvCxnSpPr>
        <p:spPr>
          <a:xfrm>
            <a:off x="8872310" y="3360833"/>
            <a:ext cx="0" cy="420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ttangolo con angoli arrotondati 51">
            <a:extLst>
              <a:ext uri="{FF2B5EF4-FFF2-40B4-BE49-F238E27FC236}">
                <a16:creationId xmlns:a16="http://schemas.microsoft.com/office/drawing/2014/main" id="{7E823AC4-235B-C099-9DEA-F427AD4401DF}"/>
              </a:ext>
            </a:extLst>
          </p:cNvPr>
          <p:cNvSpPr/>
          <p:nvPr/>
        </p:nvSpPr>
        <p:spPr>
          <a:xfrm>
            <a:off x="3292783" y="4662695"/>
            <a:ext cx="162186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ESAME PRELIMINARE DI AMMISSIBILITA’ ED EVENTUALE RICHIESTA DI INTEGRAZIONI</a:t>
            </a:r>
          </a:p>
        </p:txBody>
      </p:sp>
      <p:sp>
        <p:nvSpPr>
          <p:cNvPr id="53" name="Rettangolo con angoli arrotondati 52">
            <a:extLst>
              <a:ext uri="{FF2B5EF4-FFF2-40B4-BE49-F238E27FC236}">
                <a16:creationId xmlns:a16="http://schemas.microsoft.com/office/drawing/2014/main" id="{F929DA7D-6BE9-13DD-F5D7-9170567630F0}"/>
              </a:ext>
            </a:extLst>
          </p:cNvPr>
          <p:cNvSpPr/>
          <p:nvPr/>
        </p:nvSpPr>
        <p:spPr>
          <a:xfrm>
            <a:off x="5546012" y="4662695"/>
            <a:ext cx="162186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ISTRUTTORIA INTERNA CON EVENTUALE CONSULTAZIONE STRUTTURE INTERNE</a:t>
            </a:r>
          </a:p>
        </p:txBody>
      </p:sp>
      <p:sp>
        <p:nvSpPr>
          <p:cNvPr id="54" name="Rettangolo con angoli arrotondati 53">
            <a:extLst>
              <a:ext uri="{FF2B5EF4-FFF2-40B4-BE49-F238E27FC236}">
                <a16:creationId xmlns:a16="http://schemas.microsoft.com/office/drawing/2014/main" id="{273C8CE3-0377-F457-AFF8-2E6CBD5DEC16}"/>
              </a:ext>
            </a:extLst>
          </p:cNvPr>
          <p:cNvSpPr/>
          <p:nvPr/>
        </p:nvSpPr>
        <p:spPr>
          <a:xfrm>
            <a:off x="1224169" y="4661598"/>
            <a:ext cx="1621861" cy="8975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COMUNICAZIONE AL WHISTLEBLOWER  DI NON AMMISSIVBILITA’</a:t>
            </a:r>
          </a:p>
        </p:txBody>
      </p:sp>
      <p:sp>
        <p:nvSpPr>
          <p:cNvPr id="55" name="Rettangolo con angoli arrotondati 54">
            <a:extLst>
              <a:ext uri="{FF2B5EF4-FFF2-40B4-BE49-F238E27FC236}">
                <a16:creationId xmlns:a16="http://schemas.microsoft.com/office/drawing/2014/main" id="{94ADD237-A350-482C-CF48-5087560F255B}"/>
              </a:ext>
            </a:extLst>
          </p:cNvPr>
          <p:cNvSpPr/>
          <p:nvPr/>
        </p:nvSpPr>
        <p:spPr>
          <a:xfrm>
            <a:off x="9950468" y="5836992"/>
            <a:ext cx="1621861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COMUNICAZIONE ESITO A WHISTLEBLOWER ENTRO 90 GG DA RICEZIONE</a:t>
            </a:r>
          </a:p>
        </p:txBody>
      </p:sp>
      <p:sp>
        <p:nvSpPr>
          <p:cNvPr id="56" name="Rettangolo con angoli arrotondati 55">
            <a:extLst>
              <a:ext uri="{FF2B5EF4-FFF2-40B4-BE49-F238E27FC236}">
                <a16:creationId xmlns:a16="http://schemas.microsoft.com/office/drawing/2014/main" id="{164E3D8B-D45C-BC73-E17E-CC0668490873}"/>
              </a:ext>
            </a:extLst>
          </p:cNvPr>
          <p:cNvSpPr/>
          <p:nvPr/>
        </p:nvSpPr>
        <p:spPr>
          <a:xfrm>
            <a:off x="8061379" y="4662695"/>
            <a:ext cx="162186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CONCLUSIONE ISTRUTTORIA</a:t>
            </a:r>
          </a:p>
        </p:txBody>
      </p:sp>
      <p:sp>
        <p:nvSpPr>
          <p:cNvPr id="57" name="Rettangolo con angoli arrotondati 56">
            <a:extLst>
              <a:ext uri="{FF2B5EF4-FFF2-40B4-BE49-F238E27FC236}">
                <a16:creationId xmlns:a16="http://schemas.microsoft.com/office/drawing/2014/main" id="{D66A917D-5620-3A7C-5EE4-650EFC2BB1BD}"/>
              </a:ext>
            </a:extLst>
          </p:cNvPr>
          <p:cNvSpPr/>
          <p:nvPr/>
        </p:nvSpPr>
        <p:spPr>
          <a:xfrm>
            <a:off x="364705" y="5895606"/>
            <a:ext cx="2707829" cy="8557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ARCHIVIAZIONE ATTI TRAMITE PIATTAFORMA GLOBALEAKS.  ARCHIVIAZIONE DOCUMENTI CARTACEI ORIGINALI IN LUOGO ACCESSIBILE SOLO RPCT E ASSISTENTE RPCT</a:t>
            </a:r>
          </a:p>
        </p:txBody>
      </p:sp>
      <p:cxnSp>
        <p:nvCxnSpPr>
          <p:cNvPr id="58" name="Connettore 2 57">
            <a:extLst>
              <a:ext uri="{FF2B5EF4-FFF2-40B4-BE49-F238E27FC236}">
                <a16:creationId xmlns:a16="http://schemas.microsoft.com/office/drawing/2014/main" id="{8BAAFB54-4197-DCB7-51BF-33122B5A7044}"/>
              </a:ext>
            </a:extLst>
          </p:cNvPr>
          <p:cNvCxnSpPr>
            <a:cxnSpLocks/>
            <a:stCxn id="54" idx="2"/>
          </p:cNvCxnSpPr>
          <p:nvPr/>
        </p:nvCxnSpPr>
        <p:spPr>
          <a:xfrm>
            <a:off x="2035100" y="5559144"/>
            <a:ext cx="0" cy="336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>
            <a:extLst>
              <a:ext uri="{FF2B5EF4-FFF2-40B4-BE49-F238E27FC236}">
                <a16:creationId xmlns:a16="http://schemas.microsoft.com/office/drawing/2014/main" id="{2F7FDA78-606C-96FD-E0CA-6BB71EAD6E75}"/>
              </a:ext>
            </a:extLst>
          </p:cNvPr>
          <p:cNvCxnSpPr>
            <a:cxnSpLocks/>
          </p:cNvCxnSpPr>
          <p:nvPr/>
        </p:nvCxnSpPr>
        <p:spPr>
          <a:xfrm>
            <a:off x="9095432" y="5684015"/>
            <a:ext cx="772048" cy="365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5EE50CDC-2AC9-B1CA-A6C6-5A2D8FF6EE61}"/>
              </a:ext>
            </a:extLst>
          </p:cNvPr>
          <p:cNvCxnSpPr>
            <a:cxnSpLocks/>
          </p:cNvCxnSpPr>
          <p:nvPr/>
        </p:nvCxnSpPr>
        <p:spPr>
          <a:xfrm flipH="1">
            <a:off x="3109389" y="5646833"/>
            <a:ext cx="5413751" cy="761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2173CA45-F4E7-B8EC-5184-AE1D2312162D}"/>
              </a:ext>
            </a:extLst>
          </p:cNvPr>
          <p:cNvCxnSpPr>
            <a:cxnSpLocks/>
          </p:cNvCxnSpPr>
          <p:nvPr/>
        </p:nvCxnSpPr>
        <p:spPr>
          <a:xfrm flipH="1">
            <a:off x="2864740" y="5108198"/>
            <a:ext cx="4155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7F828C73-24EA-6855-C597-9EE78659D017}"/>
              </a:ext>
            </a:extLst>
          </p:cNvPr>
          <p:cNvCxnSpPr>
            <a:cxnSpLocks/>
          </p:cNvCxnSpPr>
          <p:nvPr/>
        </p:nvCxnSpPr>
        <p:spPr>
          <a:xfrm>
            <a:off x="4977483" y="5078416"/>
            <a:ext cx="4285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>
            <a:extLst>
              <a:ext uri="{FF2B5EF4-FFF2-40B4-BE49-F238E27FC236}">
                <a16:creationId xmlns:a16="http://schemas.microsoft.com/office/drawing/2014/main" id="{BCFC679A-C0E8-8189-ED21-C6BD5B3AFE37}"/>
              </a:ext>
            </a:extLst>
          </p:cNvPr>
          <p:cNvCxnSpPr>
            <a:cxnSpLocks/>
          </p:cNvCxnSpPr>
          <p:nvPr/>
        </p:nvCxnSpPr>
        <p:spPr>
          <a:xfrm>
            <a:off x="7320424" y="5063992"/>
            <a:ext cx="6378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ttangolo con angoli arrotondati 77">
            <a:extLst>
              <a:ext uri="{FF2B5EF4-FFF2-40B4-BE49-F238E27FC236}">
                <a16:creationId xmlns:a16="http://schemas.microsoft.com/office/drawing/2014/main" id="{09112C73-2513-FE03-8799-2D7180AE5F2C}"/>
              </a:ext>
            </a:extLst>
          </p:cNvPr>
          <p:cNvSpPr/>
          <p:nvPr/>
        </p:nvSpPr>
        <p:spPr>
          <a:xfrm>
            <a:off x="10741688" y="4661598"/>
            <a:ext cx="1374928" cy="897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COMUNICAZIONE AD AUTORITA’ COMPETENTI</a:t>
            </a:r>
          </a:p>
        </p:txBody>
      </p:sp>
      <p:cxnSp>
        <p:nvCxnSpPr>
          <p:cNvPr id="79" name="Connettore 2 78">
            <a:extLst>
              <a:ext uri="{FF2B5EF4-FFF2-40B4-BE49-F238E27FC236}">
                <a16:creationId xmlns:a16="http://schemas.microsoft.com/office/drawing/2014/main" id="{2A80C62C-5CE0-D39D-5301-18E916430189}"/>
              </a:ext>
            </a:extLst>
          </p:cNvPr>
          <p:cNvCxnSpPr>
            <a:cxnSpLocks/>
          </p:cNvCxnSpPr>
          <p:nvPr/>
        </p:nvCxnSpPr>
        <p:spPr>
          <a:xfrm flipV="1">
            <a:off x="9773897" y="5063992"/>
            <a:ext cx="827114" cy="14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2 1">
            <a:extLst>
              <a:ext uri="{FF2B5EF4-FFF2-40B4-BE49-F238E27FC236}">
                <a16:creationId xmlns:a16="http://schemas.microsoft.com/office/drawing/2014/main" id="{6E23B433-61E0-B9BF-718D-95F8D9F7584D}"/>
              </a:ext>
            </a:extLst>
          </p:cNvPr>
          <p:cNvCxnSpPr>
            <a:cxnSpLocks/>
          </p:cNvCxnSpPr>
          <p:nvPr/>
        </p:nvCxnSpPr>
        <p:spPr>
          <a:xfrm>
            <a:off x="4106949" y="1227234"/>
            <a:ext cx="0" cy="198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444E1892-BD0B-40F8-F2EF-21816211AFAA}"/>
              </a:ext>
            </a:extLst>
          </p:cNvPr>
          <p:cNvCxnSpPr>
            <a:cxnSpLocks/>
          </p:cNvCxnSpPr>
          <p:nvPr/>
        </p:nvCxnSpPr>
        <p:spPr>
          <a:xfrm>
            <a:off x="8872310" y="1227234"/>
            <a:ext cx="0" cy="198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82E312FB-6406-1B88-7F03-73C9C716B12D}"/>
              </a:ext>
            </a:extLst>
          </p:cNvPr>
          <p:cNvCxnSpPr>
            <a:cxnSpLocks/>
          </p:cNvCxnSpPr>
          <p:nvPr/>
        </p:nvCxnSpPr>
        <p:spPr>
          <a:xfrm>
            <a:off x="8872310" y="2072970"/>
            <a:ext cx="0" cy="198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00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Dott.ssa Simona Persi</dc:creator>
  <cp:lastModifiedBy>Dott.ssa Simona Persi</cp:lastModifiedBy>
  <cp:revision>4</cp:revision>
  <dcterms:created xsi:type="dcterms:W3CDTF">2023-11-18T09:22:02Z</dcterms:created>
  <dcterms:modified xsi:type="dcterms:W3CDTF">2023-12-04T08:35:49Z</dcterms:modified>
</cp:coreProperties>
</file>